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6"/>
  </p:handout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6" r:id="rId12"/>
    <p:sldId id="289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6" r:id="rId22"/>
    <p:sldId id="287" r:id="rId23"/>
    <p:sldId id="288" r:id="rId24"/>
    <p:sldId id="297" r:id="rId25"/>
    <p:sldId id="290" r:id="rId26"/>
    <p:sldId id="291" r:id="rId27"/>
    <p:sldId id="292" r:id="rId28"/>
    <p:sldId id="293" r:id="rId29"/>
    <p:sldId id="294" r:id="rId30"/>
    <p:sldId id="295" r:id="rId31"/>
    <p:sldId id="282" r:id="rId32"/>
    <p:sldId id="299" r:id="rId33"/>
    <p:sldId id="298" r:id="rId34"/>
    <p:sldId id="285" r:id="rId35"/>
  </p:sldIdLst>
  <p:sldSz cx="9144000" cy="6858000" type="screen4x3"/>
  <p:notesSz cx="6888163" cy="100203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10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98B6D-E108-4823-92E3-5B8DA5F77AD4}" type="datetimeFigureOut">
              <a:rPr lang="nl-BE" smtClean="0"/>
              <a:pPr/>
              <a:t>12/03/2018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26545-D5B1-4E66-9A41-1758DF2E792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2779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7F65-2075-4DC4-95E1-6E9791A6B350}" type="datetimeFigureOut">
              <a:rPr lang="nl-BE" smtClean="0"/>
              <a:pPr/>
              <a:t>12/03/2018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34B6-37F0-4CC1-BD45-788B37BB31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7F65-2075-4DC4-95E1-6E9791A6B350}" type="datetimeFigureOut">
              <a:rPr lang="nl-BE" smtClean="0"/>
              <a:pPr/>
              <a:t>12/03/2018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34B6-37F0-4CC1-BD45-788B37BB31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7F65-2075-4DC4-95E1-6E9791A6B350}" type="datetimeFigureOut">
              <a:rPr lang="nl-BE" smtClean="0"/>
              <a:pPr/>
              <a:t>12/03/2018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34B6-37F0-4CC1-BD45-788B37BB31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4400" b="1"/>
            </a:lvl1pPr>
            <a:lvl2pPr>
              <a:defRPr sz="4400" b="1"/>
            </a:lvl2pPr>
            <a:lvl3pPr>
              <a:defRPr sz="4400" b="1"/>
            </a:lvl3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7F65-2075-4DC4-95E1-6E9791A6B350}" type="datetimeFigureOut">
              <a:rPr lang="nl-BE" smtClean="0"/>
              <a:pPr/>
              <a:t>12/03/2018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34B6-37F0-4CC1-BD45-788B37BB31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7F65-2075-4DC4-95E1-6E9791A6B350}" type="datetimeFigureOut">
              <a:rPr lang="nl-BE" smtClean="0"/>
              <a:pPr/>
              <a:t>12/03/2018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34B6-37F0-4CC1-BD45-788B37BB31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7F65-2075-4DC4-95E1-6E9791A6B350}" type="datetimeFigureOut">
              <a:rPr lang="nl-BE" smtClean="0"/>
              <a:pPr/>
              <a:t>12/03/2018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34B6-37F0-4CC1-BD45-788B37BB31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7F65-2075-4DC4-95E1-6E9791A6B350}" type="datetimeFigureOut">
              <a:rPr lang="nl-BE" smtClean="0"/>
              <a:pPr/>
              <a:t>12/03/2018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34B6-37F0-4CC1-BD45-788B37BB31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7F65-2075-4DC4-95E1-6E9791A6B350}" type="datetimeFigureOut">
              <a:rPr lang="nl-BE" smtClean="0"/>
              <a:pPr/>
              <a:t>12/03/2018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34B6-37F0-4CC1-BD45-788B37BB31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7F65-2075-4DC4-95E1-6E9791A6B350}" type="datetimeFigureOut">
              <a:rPr lang="nl-BE" smtClean="0"/>
              <a:pPr/>
              <a:t>12/03/2018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34B6-37F0-4CC1-BD45-788B37BB31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7F65-2075-4DC4-95E1-6E9791A6B350}" type="datetimeFigureOut">
              <a:rPr lang="nl-BE" smtClean="0"/>
              <a:pPr/>
              <a:t>12/03/2018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34B6-37F0-4CC1-BD45-788B37BB31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7F65-2075-4DC4-95E1-6E9791A6B350}" type="datetimeFigureOut">
              <a:rPr lang="nl-BE" smtClean="0"/>
              <a:pPr/>
              <a:t>12/03/2018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34B6-37F0-4CC1-BD45-788B37BB31C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97F65-2075-4DC4-95E1-6E9791A6B350}" type="datetimeFigureOut">
              <a:rPr lang="nl-BE" smtClean="0"/>
              <a:pPr/>
              <a:t>12/03/2018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34B6-37F0-4CC1-BD45-788B37BB31CD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Tuli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753600" cy="7315200"/>
          </a:xfrm>
          <a:prstGeom prst="rect">
            <a:avLst/>
          </a:prstGeom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1470025"/>
          </a:xfrm>
        </p:spPr>
        <p:txBody>
          <a:bodyPr>
            <a:normAutofit/>
          </a:bodyPr>
          <a:lstStyle/>
          <a:p>
            <a:r>
              <a:rPr lang="nl-BE" sz="7200" b="1" dirty="0">
                <a:solidFill>
                  <a:schemeClr val="bg1"/>
                </a:solidFill>
              </a:rPr>
              <a:t>P</a:t>
            </a:r>
            <a:r>
              <a:rPr lang="nl-BE" sz="7200" b="1" dirty="0" smtClean="0">
                <a:solidFill>
                  <a:schemeClr val="bg1"/>
                </a:solidFill>
              </a:rPr>
              <a:t>lantenquiz</a:t>
            </a:r>
            <a:endParaRPr lang="nl-BE" sz="72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75656" y="4221088"/>
            <a:ext cx="6400800" cy="1752600"/>
          </a:xfrm>
        </p:spPr>
        <p:txBody>
          <a:bodyPr/>
          <a:lstStyle/>
          <a:p>
            <a:endParaRPr lang="nl-BE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9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nl-BE" sz="6000" u="sng" dirty="0" smtClean="0"/>
              <a:t>Zet in de juist volgorde : </a:t>
            </a:r>
            <a:r>
              <a:rPr lang="nl-BE" sz="6000" u="sng" dirty="0"/>
              <a:t>v</a:t>
            </a:r>
            <a:r>
              <a:rPr lang="nl-BE" sz="6000" u="sng" dirty="0" smtClean="0"/>
              <a:t>olgens bloeitijd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chrysant- roos- </a:t>
            </a:r>
            <a:r>
              <a:rPr lang="nl-BE" sz="6600" dirty="0" err="1" smtClean="0"/>
              <a:t>crocus</a:t>
            </a:r>
            <a:endParaRPr lang="nl-BE" sz="6600" dirty="0" smtClean="0"/>
          </a:p>
          <a:p>
            <a:pPr marL="742950" indent="-742950">
              <a:buFont typeface="+mj-lt"/>
              <a:buAutoNum type="alphaUcPeriod"/>
            </a:pPr>
            <a:r>
              <a:rPr lang="nl-BE" sz="6600" dirty="0" err="1" smtClean="0"/>
              <a:t>crocus</a:t>
            </a:r>
            <a:r>
              <a:rPr lang="nl-BE" sz="6600" dirty="0" smtClean="0"/>
              <a:t>- roos- chrysant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roos- </a:t>
            </a:r>
            <a:r>
              <a:rPr lang="nl-BE" sz="6600" dirty="0" err="1" smtClean="0"/>
              <a:t>crocus</a:t>
            </a:r>
            <a:r>
              <a:rPr lang="nl-BE" sz="6600" dirty="0" smtClean="0"/>
              <a:t>- chrysant</a:t>
            </a:r>
            <a:endParaRPr lang="nl-B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10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nl-BE" sz="6000" u="sng" dirty="0" smtClean="0"/>
              <a:t>Welke bloem heb je nodig bij het naaien?</a:t>
            </a:r>
          </a:p>
          <a:p>
            <a:endParaRPr lang="nl-BE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6000" dirty="0" smtClean="0"/>
              <a:t>A             B               C</a:t>
            </a:r>
            <a:endParaRPr lang="nl-BE" sz="6000" dirty="0"/>
          </a:p>
        </p:txBody>
      </p:sp>
      <p:pic>
        <p:nvPicPr>
          <p:cNvPr id="4" name="Tijdelijke aanduiding voor inhoud 3" descr="ho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26438"/>
          <a:stretch>
            <a:fillRect/>
          </a:stretch>
        </p:blipFill>
        <p:spPr>
          <a:xfrm>
            <a:off x="323528" y="1628800"/>
            <a:ext cx="1944216" cy="4032448"/>
          </a:xfrm>
        </p:spPr>
      </p:pic>
      <p:pic>
        <p:nvPicPr>
          <p:cNvPr id="5" name="Afbeelding 4" descr="kl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1628800"/>
            <a:ext cx="2466975" cy="1847850"/>
          </a:xfrm>
          <a:prstGeom prst="rect">
            <a:avLst/>
          </a:prstGeom>
        </p:spPr>
      </p:pic>
      <p:pic>
        <p:nvPicPr>
          <p:cNvPr id="6" name="Afbeelding 5" descr="flo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1628800"/>
            <a:ext cx="3456384" cy="2892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11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nl-BE" sz="6000" u="sng" dirty="0" smtClean="0"/>
              <a:t>Welke bloem groeit niet uit een bol 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/>
              <a:t>t</a:t>
            </a:r>
            <a:r>
              <a:rPr lang="nl-BE" sz="6600" dirty="0" smtClean="0"/>
              <a:t>ulp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/>
              <a:t>h</a:t>
            </a:r>
            <a:r>
              <a:rPr lang="nl-BE" sz="6600" dirty="0" smtClean="0"/>
              <a:t>yacint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anjer</a:t>
            </a:r>
            <a:endParaRPr lang="nl-B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12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nl-BE" sz="6000" u="sng" dirty="0" smtClean="0"/>
              <a:t>Herken je deze schors; van welke boom komt ze?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kerselaar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berk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eik</a:t>
            </a:r>
            <a:endParaRPr lang="nl-BE" sz="6600" dirty="0"/>
          </a:p>
        </p:txBody>
      </p:sp>
      <p:pic>
        <p:nvPicPr>
          <p:cNvPr id="4" name="Afbeelding 3" descr="be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643802"/>
            <a:ext cx="3024336" cy="2279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13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nl-BE" sz="6000" u="sng" dirty="0" smtClean="0"/>
              <a:t>Welke bloem is het symbool van de eerste </a:t>
            </a:r>
            <a:r>
              <a:rPr lang="nl-BE" sz="6000" u="sng" dirty="0" err="1" smtClean="0"/>
              <a:t>W-Oorlog</a:t>
            </a:r>
            <a:r>
              <a:rPr lang="nl-BE" sz="6000" u="sng" dirty="0" smtClean="0"/>
              <a:t>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klaproos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roos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anjer</a:t>
            </a:r>
            <a:endParaRPr lang="nl-B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14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nl-BE" sz="6000" u="sng" dirty="0" smtClean="0"/>
              <a:t>Welke klimplant is dit?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gouden regen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blauwe regen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klimroos</a:t>
            </a:r>
            <a:endParaRPr lang="nl-BE" sz="6600" dirty="0"/>
          </a:p>
        </p:txBody>
      </p:sp>
      <p:pic>
        <p:nvPicPr>
          <p:cNvPr id="4" name="Afbeelding 3" descr="blau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3284984"/>
            <a:ext cx="2453735" cy="3259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15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nl-BE" sz="6000" u="sng" dirty="0" smtClean="0"/>
              <a:t>Welke kamerplanten werden vooral geteeld rond Gent?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amaryllis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azalea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aronskelk</a:t>
            </a:r>
            <a:endParaRPr lang="nl-B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16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r>
              <a:rPr lang="nl-BE" sz="6000" u="sng" dirty="0" smtClean="0"/>
              <a:t>Welke groente zie je hier?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bloemkool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spruitjes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broccoli</a:t>
            </a:r>
            <a:endParaRPr lang="nl-BE" sz="6600" dirty="0"/>
          </a:p>
        </p:txBody>
      </p:sp>
      <p:pic>
        <p:nvPicPr>
          <p:cNvPr id="4" name="Afbeelding 3" descr="broc.jpg"/>
          <p:cNvPicPr>
            <a:picLocks noChangeAspect="1"/>
          </p:cNvPicPr>
          <p:nvPr/>
        </p:nvPicPr>
        <p:blipFill>
          <a:blip r:embed="rId2" cstate="print"/>
          <a:srcRect l="14334" r="7475"/>
          <a:stretch>
            <a:fillRect/>
          </a:stretch>
        </p:blipFill>
        <p:spPr>
          <a:xfrm>
            <a:off x="5148064" y="2708920"/>
            <a:ext cx="3672408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17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nl-BE" sz="6000" u="sng" dirty="0" smtClean="0"/>
              <a:t>Welke bloem wordt bezongen door Louis </a:t>
            </a:r>
            <a:r>
              <a:rPr lang="nl-BE" sz="6000" u="sng" dirty="0" err="1" smtClean="0"/>
              <a:t>Neefs</a:t>
            </a:r>
            <a:r>
              <a:rPr lang="nl-BE" sz="6000" u="sng" dirty="0" smtClean="0"/>
              <a:t>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roosje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margrietje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tulpen</a:t>
            </a:r>
            <a:endParaRPr lang="nl-B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1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nl-BE" sz="6000" u="sng" dirty="0" smtClean="0"/>
              <a:t>Welke bes is dit?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framboos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stekelbes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/>
              <a:t>t</a:t>
            </a:r>
            <a:r>
              <a:rPr lang="nl-BE" sz="6600" dirty="0" smtClean="0"/>
              <a:t>rosbes</a:t>
            </a:r>
            <a:endParaRPr lang="nl-B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18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nl-BE" sz="6000" u="sng" dirty="0" smtClean="0"/>
              <a:t>Uit welke stad komen de tulpen ? (volgens het liedje)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Rotterdam	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/>
              <a:t>M</a:t>
            </a:r>
            <a:r>
              <a:rPr lang="nl-BE" sz="6600" dirty="0" smtClean="0"/>
              <a:t>adurodam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/>
              <a:t>A</a:t>
            </a:r>
            <a:r>
              <a:rPr lang="nl-BE" sz="6600" dirty="0" smtClean="0"/>
              <a:t>msterdam</a:t>
            </a:r>
            <a:endParaRPr lang="nl-B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19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nl-BE" sz="6000" u="sng" dirty="0" smtClean="0"/>
              <a:t>Wat is een andere naam voor stinkertjes?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afrikaantjes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err="1" smtClean="0"/>
              <a:t>amerikaantjes</a:t>
            </a:r>
            <a:endParaRPr lang="nl-BE" sz="6600" dirty="0" smtClean="0"/>
          </a:p>
          <a:p>
            <a:pPr marL="742950" indent="-742950">
              <a:buFont typeface="+mj-lt"/>
              <a:buAutoNum type="alphaUcPeriod"/>
            </a:pPr>
            <a:r>
              <a:rPr lang="nl-BE" sz="6600" dirty="0" err="1" smtClean="0"/>
              <a:t>aziaatjes</a:t>
            </a:r>
            <a:endParaRPr lang="nl-B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2050" name="AutoShape 2" descr="data:image/jpeg;base64,/9j/4AAQSkZJRgABAQAAAQABAAD/2wCEAAkGBwgHBgkIBwgKCgkLDRYPDQwMDRsUFRAWIB0iIiAdHx8kKDQsJCYxJx8fLT0tMTU3Ojo6Iys/RD84QzQ5OjcBCgoKDQwNGg8PGjclHyU3Nzc3Nzc3Nzc3Nzc3Nzc3Nzc3Nzc3Nzc3Nzc3Nzc3Nzc3Nzc3Nzc3Nzc3Nzc3Nzc3N//AABEIAFoAiQMBEQACEQEDEQH/xAAbAAADAQADAQAAAAAAAAAAAAAEBQYDAAIHAf/EAEQQAAIBAgUCBAIGBQkIAwAAAAECAwQRAAUSITETQQYiUWEUcRUjMoGRoUJTscHRM1JikpOU4fDxFiQ0Q1RVstIHJTX/xAAaAQACAwEBAAAAAAAAAAAAAAAEBQECAwYA/8QANREAAQMCBAMGBAcBAQEBAAAAAQACAwQRBRIhMRNBUSJhcZGx8IGhwdEUFSMyUuHxQjRDBv/aAAwDAQACEQMRAD8A89PhavesggqDDFJPdVVW1KoHLG2Ff5hFkc9tyAj/AMumEjY3aEpwPBESdNYKqKZ9hK5BQKPYb4D/ADbcvaR80ZJgczbZXeaCl8HZ1R5itPTspRwHDlyAPTG4xOnfHmcg/wAumLi1tjZO8u8OZhTaHqehM/BWOa5t99sCuxCFxsLj4KZcJqWsLrIiGt+joTS5fSyWWS8kqjgFgCT3sMUlp2zOzucvUNc+lGQsGvVV5zWH6MY1V2UxOqS37EW3wNHNwjw2i5CKZRvq38R5DQenQKSyvw5Q5XRM9NAz9cHzMw1lPn22xaWtknfZzrW9UcKeKmZaNmY9URlUUeX0NVHOREzyEozNqv6XP7sUqHCWRpaL2W1LDWMjOdwB6nVJMnllzLMkgkmMZhkLLMBdSeNr4PqAyGEvDb35JTx6irnDHyaDp9FTVWX01HTvU1s08gQ8tLp0i1t7YVMqHyuDI2gE9yZMg4MZEkpyjVA5dmqw1MjxB5YlDaZJHO69sHTUwdFY6E72SIVMnHu0kgbXPJC5fnU+dVdTSO4hSN/MW38vtfESUsdKwSDUpmKiatvCAGjmVvXZpDkc0fXrwTp8jBTdTtYEDjGUUDqkHKxHMqI6S0U7rjw+y3qfEctTQiRV8zSXEqpa9x698aMoe1Z5QFViNPC4fhfj08kVLlvxgirIqqWCfQCUkYkN8x2wMyrMQdC9t2+iIlpzMRURGxSSppq56iZaiWTQdrgHf2+WGkLYBYsQFRV1b2mKTbwS2pysxRF5I2VmNhqBvgxsodsUvcwt3Cw+iI/Q4tnVcqwfOyte1RCZmqFOjoAltO1iARyLjnGIpQYsrrW3uiZ6ud9QXA91t7dwTybLPEVVSh4njpp3sUpVTSbc+Zyff88ANno2PsRcDn/SavbXTQAmS3d9ymcNHmCqkdVUy1OYNEH8lhHEewPy/O2B3Sw/ua0Bm2u5UMbIwOZndnNttvfqhUNbks0s2amnlU2VJYTqu3uOx/DGhEdS0NhuO46e/NExVM8N3Vh7PUc/Fb/7RVslFLX03S6dikmoaWI/m/jY4oKONrxEb3KzlqIns40TdGnmg8zkrKuhRpKi1Qh+qhQAKQLX+dwDzgyGJkTtBp15pDPWmd5dt3DZHUMnRpVkqQwsBYNuBb0wNNA6/YTukxqKQ5JbNAGnem0FLS1+WqWiLRSjUCUv8jha+SSKXfUI8mOVthq0qUySgips36tcXdEa1KdVg7XO5Hy9cOqqR74AI+e/cFztIIY6kiQ2sdE8za3xRp6mhaWllYLdSebi19+L4XQfszMfZwTp80k1o5Y+wea6ZhkMdbQoUnNCwUgCCzKfTViYa58TyCMw71SfC4ZXdgZSp7I8hpo2YZnMRUrIUYJsLdrH5b4ZT1chsYm3algo4RmbLLZ49hNqzw9Bm6/V06NCwBDiTSbjb5k4zFe2E2JsfBBMoal7eIBcJS2efBRjLnhkheFdI1WYX43xv+F4p4pddWbVOiYY2tGu/VVuSVznKoRdJ6mw6kkKXG/6N+xA9cJauEcY8h3+vxXRYc0SU7S51/jsj4PjZpVkYRGLp+QI921e47/jgZ3CaLDf5LZ7g0kWuF0njaWA/SSGaO99Kjdfcjn8MWjfkdeE2KmSKGcZbeaB6uR/qf8AP44M4ld/L0VPyqP+I81M+GGynKUqZFm0VbuQJiuoRpe1r/O17DvhnWxzVJb/ABHLqVz2H1cVMf1G32+ARv8AtK1fVJQZc89XPrOorsrWHIuLgA255/DAwoGxM4slmj0/1MZsRzzFlOy4t539+C3qKitoqcjMoKgykHTIpBCm3YD9/c4hkcMrv0SLdFWHEKmkAEzbj6eKXZVUS5iGpq6REVW0nWSAUO+r32/HBUsbYAZGC5QU9XNiEjYybD5e+SeVOW5L8P8AC0ysk7hgrsWO/e/bC6Oqqs+d2oTF2Ex5C0GxHf6oHIaWEm1YqyOHJiKG4+WGM8lm3C5xjC5+RpTrNsrSehE0OXyxPENUaRHc+xXCmnrHMmyl9weqezUMLoCWjtdwSijzB2lpmqZXhp2kMSCJg2wU7sT8rYJmgDQ4MFzvr48kwoaqSWMdjS9h8Bz8vNNMyyuPNKiGeIfEGEgxjXoC+7DGFPVthjMcgtf4pdW0U/H4rSL6aIOWlzajlm6kTMrFdDBxYD9K3340a6mkaC12yNGJVRkDHR722WsApaWnkp6pqiWRyfrVOksD6W49N8Yv4kjg9lgOiaGKWVls/wBwovNctNFmrxwvNJA3mQ3Nxf1w9p5+LEC7QrjKyHgzOZe6pMhiDZfHLWVr2VtMYU2sB64V1jrSlsbfFdJg0k76fWxHJBeJstyH4ZqyRJRKx2ZXYmQk+h/bjehnqs4j5eiDxajhijMmz/VCeCq9Mqr6qhBcpKF0m/2W9L8d/wAsb4lTuqGNeNwl2H1cdOXcTYqhzLNabKamNVmFS/TLfUEEq1+59LYBbQySN10+yaOxyIk2acq3mzEwsXq5AhMZaNQ2727j8sYMpc+jB4o2fEKWBgud9dNUo+k6f9e392X/ANsMPwbvZSb86elPhDJaXOjLPmNV06WnIjeNWt1D2APpx74IxCrkpgGxC7j8kNQUJqXEkXAVhl1HlOTdSTLIXhhlQap5JCVsL2tf7zt2GEk0lRU2EpuRysuggoY6YEjQ8/fckGb+I45KV6SkqEesLKLKpKqOb6jz7W9MMaWhc2QPcOz75ITFa2DhOhYbkqdz6tMMiSru6KqkhjbYe3O98NYWXBBXMtJBuEY3iKko8oQahJXSH6y51ldr7m/yxQUhc7QaBS58j35nOK38NeIqWOtgmq5Y1gAIu3lCObi59cDVtJI6EsZv6hF0Lo2Thz9vRU0+dI8RZcyWw3IDrY/f/DfCllLY/s9V2AnpGdokW8VJZ9mM0MktRl8vSpnYuEVrkMRYtvsL+mHVNTtLQ2QXPvRcnJXObK78O4ht7p9kXiSnqYZlqKxIWES6OoLXtf1PPGFtVQva5uVt9SnVNWU7nl9+m515rdvEqVFADQu1RUOBZXKoV7k2J22/HFWYc5svb0AVKjFacR5oxrfb7rOpp84zijpaig1QFBr0M9jfsbcHbjFmPpqZ7mSaoWpfU1dpIwWi211H1lDmVBKaqqEksuogqELbdybcDDlkkTxlbayT8N5JFjohZ8zqTBLFTT9OmYkqhfcX5xcU7Mwc4XKvHVTRtyMdYImglkrJ4pMxqivAQuC2r5Yq5jWAhgWcsr5DmcblN9fUq6ihi6dQykEozhL332vz92MiCG5josWkAglUNJT5fHGk09GJZmU3AXWE42tba2FNRJM55a11gPgunwrDoZYM7rEnryS3NarLWKx06xh3PnWO40A8H88F0rZrHif6luLQQxTBsPLdLLUv82f8T/DBmeRKrFZZR4gqKKkq9dCJaeoqWlujhSLntt8sZ1FC2RzSHWIFk3osUNM5xcL3N/NK838R19a89OH+Hp5D9gKNRB7FrXON4KGKIB1rn3yWdTiVRPdpdZp5LCnp+n1XLjSllLqOTxyO2N3uzJfdFS1EWXimkqLzmSNXSMBb6bnc34vigaX3too3Q1FlU+e1skMMSQu5Lh3e9u+/3Yu+ZsLQSbqdguT5PU5ZXfA1Z+vZfq4kQnWOxHzx4StkbmbsvclbZP4ZyzL4Ipc0Cy17OG6JuqKP5um4u1jycI6muqJHFkWjRz5+PgujoMKY5gkeLg+wu3imLLZ8plkoKFTJCAyqjEIE5YnsbemIoXztlDZXaHzvyVa/D444C5gF27qBMEtQFeMLGjcAcm/OH2YN0XPXutqalqtbkX1w8MDvb2xRz22HepAJGiocu8WVGVP8LmkMhKKCsgtq48oIGFs+Gtm7UZTijxbhMySC45fRa5T43qJc0HxDRRRSfaUbi/uTj02FM4NhqQh21zuMZdu5VTZLkWYKZnyuOf4pQ5cX8p48v837sKXVNVCcrZLBvvXqmtPSxTxcVwFylNR/8dw1s3+51k8FCu8dObllbuQT2t64KZjjo22kaC7r3fdCy4XGJNHWCnqvwXnWUTQTEx1sfVCBqeQl129NrDtz2wyhxWnqAQOybX1S+ehliFzqFUy+F6+TLgGnkWa2p1jfTq+69/Tk4X/mNOZP6Xm0lVG3M3TwKksxqhlmYGI2nnBtMCTdvncenGG0cednQINz3S9pxuSufT9H/wBAn9T/AAx78M7+Spk70ZmPh+tyeF3OiSnU6rxWuLm24vtv88YQ10U7so370bNQzxNzvboleXZNLXiR5Y5HDtdtC7hb/mdvzwY+UM2KDLrL7FWpl1QwXKJo6GN7MxJ1gcH2DY8WZxq7VesSEqmpmrKtpIordbzLqYdzYbeuNc2RtjyVgL6BH0mVeJaCeKGny2tV3kDBWpms+47244xgaiklBJePMLUwyjdpW2b5jUVebtLWArmOoxSOE06e2ld7rbi/+uPRsAZ2f2rO3IpnV5lWThojO0jRoIwIo+swOn1HfbAraeNnatvrqbItlfVZBGxxsOif+Fvh5qX6SzaCnlaQFIYWQBFRTb7J/Svfkkj78LK4vDuDCSLak87nv6WTilikriaiY6nTy7kzkrsvzSFKZKOnlj1hbqAuk8Cxt79vTArYZoHZy4hHSUETmEH56e7Ls2YJRlaWmjiEQYwqj2UsQO45tbknsDiBCZO2867rWOCBrADp79VI11DkmZCqzenqx1CivHSBCAD3Jv2tfjjDqB9TFlhe34+/quWrBA55fEdD3Izw4lBHTrLSJRvVMbSWYE6fUbXtuvHt64wrTKX5XE5eXimmDMpnNOYdv6eCb+Ia+rpaN3p5qVWPmgUOLt+Q2A4AN8BUcMT32cD3oioqjC12S1xtc+eh+iQw+PoIqhpZYp1qDdXjiNwPQhiRvb29sHuwZxblBFu9YNxmIxWkYb37rKjynPIcwf4j+TESfWDRcA32A9TthdPRuiGUa3KIp6kVf6bGnqeia/EUMsiGSR5XY2A1i3B7bfhgLhytBsLBG8OUNNhoo/Pcjo6vpzxLGIwzKsrBg8rWvubea1u59sPaWrey7X3v8gklTg8+0QFhrvqkH0FVelb/AHc/wwy4zOo80k4c38CqGrz2nrMv0RBnilUOYt7sPe42HH398K4qJ7JLncc10lXiNJJCf+r8tvdlBLPWvBEaSc6mYjUspDJcbg+gP7sPrMBOYLmPFer+CqWCm8H0KZlHExvIwW19Qa539dr45bEqqV1U5sJsE7ocObI0Oc25OqMSTKIaiOeCighkF0ifpAFVBF9IG5+72wGW1LmlrnEjnr6py3Dw06AXHT7oZPElb1p/LZKddUguAQey27GxB3tgltBH2bbn3dD4hwIoX5LXGm6icvyir8YZ9WVGmOlp1mPWkfc3vvb1P5b4cz1TKCBrTq4jRc/DTvqHZmiwXoMEuX5NAtBlkVOJI47XDKWP9Ju59cc69s1S7iSk2Pl4BdJT0bGAX0QUoatpDUpTBQ8nmITztf3+Z4535wXFZkmRzth8FFc6SjsYd7i469FNZXI9Qa5MxZ4IlCPTxrdQGFxa/OxHfucNJGtYGmPW+hKQ1dfPUPLpCQRqB0KEr8mPSp46aSZ2mkaQxITa1trD5G1z643ZLqSRsl7ZXC4ugp6OooKI/GQz/DoxNzKF0x2FlO/c3FhjUOD3dk6rwcCmWV5cuavXzUYXL8vMgUlSQYwVUkLvvfY+m+BJ6jgBrX9p3+7o6kpJql5EWir4KHKpKalyqROrHTKGR3W+rtvbCd884zTN0J3TBlDlnMcguALpLmvg2kra+OmpY4KQq3VkkWMWII7Hnm+3tguDE3xxF77u6ar1XRRSObwRbrp0+6Il8JT5RRzyZRX/ABUh/wCRUKAr9r7H7XPzvbGTcTZO9omZlHUcv6Uw089KCYHG55KZpM1zDLo3jkinjqtT9EGn0oB3vtvtcD0w0kp4ZjcEEc9dViMTqmxljmm/I2+iY5XX1V4lq1qYtCmXpiIrcC4uR6Xtv+JxhNCzUx2N9N/eqvHiE75W/iSQPC1+49ydfS1b+ozL+oMAfhYurfNdHlH8B5/2g/D2TUOVwymvkaWNXtoUWTy8Akc9zb1wRVVs0thCLX580hpsEzG7iHdEXHkHh+sq4ZaXLjAy6hpicorBSLkrybenG+BzWVkTSHPv4679/JET4TE3VNsyloGpanzJFGI2PURbhORx+7AcLJs7eZumEQfFlvt0Ubm+YrRrWfC9WGSGnSWGomU9Sa5IOkWNueTxbDunh4hbn1BJBA2Hj71S3Ea2dpkjb2djolWTVy12dwTJLHAtUq/EouwVwwFvv0qb++GE0eSMi23ouY33VlVSyUdO6RotLMJiyyqgCyG/J9/fuMKXQcR4cdRbZNMPxFkDOE7rv3c/sElnzelXMamganUqFbXKbWJbixAvY8b43jpHlrX5rbfL3yTCfHxtGy47+fwTHJ8wqM4SONYzEAi6tTkhFsNr4wmgjprvOv1KCNXNWHgtaBc3uOX9KhmyzK79Wold5W3LBrbdtvuwtFbUbMaAEQ3CA++a5PVC0WXRw1BqMtETSsLSq7XYKT2NhsbE2OCDWuAtN8OnqsarCHs0j2PX2UFVzBJ+hmFOYizlwJI9Wpb8ix59xg6Fwe3NGbpLLE+N1nCxQ1VnNDkxESaejJJpcxsTa4G5A52A97DESUjqjtcwmGG1/wCH0eLgka9F8hraWYSzR1C1YjfdkRvLe19tgB9qx7YydFI0BpGW/v8A0c10cdXA+QyRu2br5omXP8upqQxTziXrL1I5FuypYbe/+e2MRRTPdmaLW5bX+ixlxSnZI0h2luSEyzOKfM8vllknkWJJCCNQG9wLk9thf3vgiajdC4ZRqsabGWGZwcLDcX6dPt5LefPYncQqrPAqhObG4P7cVbh5a3NezkE/F88pu3snzB6pVmVFT5r1q0l38tlLMx1G3BHce2Daa8TQ1Kamcvfrul//ANN+pX+zfBOd3X0VMs3eryTLaKKnkSimqKZ3bZg2sKSd/Kdjydjjl21ErnAyAEeXz3XXR0742FsZtf3opDJqmvy3xlV5VNUNmCqG2kYhtBGoAMRcci44w8lgjqaNsrBkPy36efekrq+ekkLHPzAFdpPEFRGE69M1CkrNEtYsZnZiGH1YXgHbne9u2INA3cHNblty3vz97omPGRK79YWHck+WtU5nndTPmCTGAnQqTRWOk7AdgOB+eDXMZDE1rN+5KKqodO8uJ8E1fJaahn6tPGoHlBDcbDy8d+TcYxE7n6EoYG4WlZm0PwMlNWwHp6gFZ9xbgkHva5H78S2J2e7SoDRuEOjQ01dT1RgppIgmmJYzdCoINmHBO354lwc5hbfVWabFbZXmccFbJNHGkNNIWsoW/wBq+1rjg7W9MYTwGSINOp0RlJO2CoEh2XJ88paeriSIT1RLAaPLGIydgDb7Q3PccD3xRtHI5pJsPn/i6B2PMdYMYTfr9FTt/uKk0yqvUW3UMire3fSSBsfl3wqH6p7XL30TF8rT+7y6ITNKyMU7R5jUqxYgRwROLow3LE8jnv68YKo4rSXY026n0STGJoDHkZq6/kpaJqWpqBTNCJEkYhJ1te+/Nv3HDkhwF1zhuNUbNk0lBFIH+ElWTzWlXyx+W3z9flfGXFD7WuFAeqCgyymy12njy2GamdVDySKCW27jsBvsBhLPUPn7JeQRfZdlR0FOIGtH7yNUZU5Zlbo7xU0CtILWUFEbe4uBa+555xhFVVLTlJPqVD8OhkcOI3bopbxlaDPaZaVnhKQqp6SXBtvvtYjf9uHWGuL4C5+tyubrY2xyljRoEHJNKtOlDDIBdNJaKSxViNzYb/6YKaBfMUHbW6V/QM3/AHGT8/443/EN/ipzdyt5MwaOlZhHIDNdTINukLc3+7gYTR04AuE3mxB8krY6j9g3A5n35JZT1VLQfEVNXKZFjHWjkMTF7cfbY7m22DhG4gNaLenkk8zuK8kc11os2WojgzJ4WWlpappohKACzaW49d27b4rNG6xjG5FlMYDHglC1OfJWnquCiLcygGxtfmw+V8WbAWAN3XiNSQsqnN6WILFSxtVrEPrZWva3a17n03PfFhC8m50UgaarYVUtQ9Soo5JqWqAEKSMF0HYixJ4uOB6D0xXKGga6hQQFwZU4opVVNC/ylmcAKw5AI5HscTxhcXVSdVOapY3YzEKYxsW2t2wVYHZaI6kpJ6kLLNG0cwIKFlK7g3Fj2ub4zeQNBsq5suybSZjB8RR0VerlZ9KlpNz5rggnsdzuMDsgsS9nJEMq5WtOU9y7J4T60zQRVWmATEoZBq1JYC+1vNcWP440/E6XtqhTLzXTL8ppos2fKDJrkYNI0vT06VHGm/PPOJc9xZnUF2mZC18dZl1DJHUxLJTJIUAZrg2Nt7AXv73xZuV7tN1YWOyd5ZmD5rklUKk1aNSgSFIjs/Nr34tb88KaiEQVDSwDtaa8v9XT4VWO4bswBLfPwRGRuXhEtRUrJTt5oU22vtxb9uM6oWdZjbHmnzJWyxB8f/Xp0TDOsulzKiposuiUSxMFAZwo0bXBJ53A/E4wpKkU8jjIdD3c0jxSjdP279pSEVNS01dW/SEEMM0LKSYgVUr2Y3PN7jbD/O57GlhuFyrsw0Tjo0f6un/s8YdtU1WlBkU1fnvxqkJAkPT1MODft6n1+eBaysjhi4fPomVBTvlOY7dU8oPDWW0KIZYTVvCzdPrt5bsbmw4243wqnxKebQHKD07k3iw6Ftua75zl+U19GyzLFAtzGnTAAD+mw4H+OJpKipZIMva8eirVUUTI+12ed/HQLz9PhoahqiN1mijVw8ZT+UN9gb46btFtjoVzpvsjoRRGjmemp2USMrmD9LUu4QDvc29rXxQl17EqmoKFlqTJBWG8YrGmiZRGBbUPl6W3x5rMtumq0cczroHMZqhczNXDCscUj61if7JNrA3+ZvjaMNLMpUDay+olRNT/AFsSGrptck8Ui2MqsSSVPta/4Ynsg6bHZRdcrswzGh1SUFe1VSKinpyAMCD648yNjtHCxXhY7hfKqriqStPOC0cxGlk+0rXuPzPG2IDS0EtUgKqoZ0KdL4kzlG0u0TMCF34KnY/P09r4DI1uRZUeOi1Q5OZlqqYpHUxnVqJKM/bzA83G2L3ktY7LM5tig85mFUkqSTaI4nGt+5bsB24P54mMWN1ZuiW5NnS0FPNStGuie+qRixtfbSbevI9MZ1VIZXB45eHmm9BVNiDo37H1TLJly2aiLUVcXkMbLuLEgWNt/s2tt95wJUmZr/1G2F/fmumpamndE3IdAAPCy3iz/KaWhWpmaZlb+SVASzEb2Bvzfa5tijqKokkytt3rGoxSIRCRp0N/spGHxK/VdqmmM1zp128w34v3w6NNYANNlxxAJuufTVL+rf8Aq4jgPUWXq3hv/wDGiPcl/wDzOORxH/0uXTUX/nZ4LLNZHXWFdgBExFj3x6BoNtOac07QSLjmojPZpUyehVJXUNOxYBiLmx5w+o2tNQ+45Jf/APpf+R3qYo3e1S2ttQmsDfjfDZw2XJFOYJZEoZwjstmjXY22Nrj78CuAzKOaKaNE+K0oo0rGFsOOcZOJzD4rZgGQlEVIDzV6uAwWBQoO9hbgYkaW8UMNgi6aKIU8REaAjUBZRsNI2x5xNyqndIc8ijhqIlhRY1YKCEFgfNjeIkk3Wg2SmiP/ABb/AKSCQq3cG/bG0nJSEuqGaOlaRGKyagNQNja3F8EMFzZeXp3g5VmyKjeVQ7FVuWFycJ6skOdZZf8A0CX5+q9YpYaREpC22H2h+4Y1i2UjcqezcBCNA03nW9tr7YIiVxupdADDci/m74N5qyKX/iEP9HGR/avBF5cActqbgbpJir/3j4LyQ4MXl//Z"/>
          <p:cNvSpPr>
            <a:spLocks noChangeAspect="1" noChangeArrowheads="1"/>
          </p:cNvSpPr>
          <p:nvPr/>
        </p:nvSpPr>
        <p:spPr bwMode="auto">
          <a:xfrm>
            <a:off x="155575" y="-411163"/>
            <a:ext cx="1304925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8" name="Tijdelijke aanduiding voor inhoud 7" descr="inde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2276872"/>
            <a:ext cx="3312367" cy="33123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20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nl-BE" sz="6000" u="sng" dirty="0" smtClean="0"/>
              <a:t>Van welke plant maak je gezonde zwarte siroop en zacht gele limonade 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zwarte bessen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tijm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vlier</a:t>
            </a:r>
            <a:endParaRPr lang="nl-B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21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nl-BE" sz="6000" u="sng" dirty="0" smtClean="0"/>
              <a:t>Welk blad hadden Adam en Eva nodig?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err="1" smtClean="0"/>
              <a:t>druiveblad</a:t>
            </a:r>
            <a:endParaRPr lang="nl-BE" sz="6600" dirty="0" smtClean="0"/>
          </a:p>
          <a:p>
            <a:pPr marL="742950" indent="-742950">
              <a:buFont typeface="+mj-lt"/>
              <a:buAutoNum type="alphaUcPeriod"/>
            </a:pPr>
            <a:r>
              <a:rPr lang="nl-BE" sz="6600" dirty="0" err="1" smtClean="0"/>
              <a:t>eikeblad</a:t>
            </a:r>
            <a:endParaRPr lang="nl-BE" sz="6600" dirty="0" smtClean="0"/>
          </a:p>
          <a:p>
            <a:pPr marL="742950" indent="-742950">
              <a:buFont typeface="+mj-lt"/>
              <a:buAutoNum type="alphaUcPeriod"/>
            </a:pPr>
            <a:r>
              <a:rPr lang="nl-BE" sz="6600" dirty="0" err="1" smtClean="0"/>
              <a:t>vijgeblad</a:t>
            </a:r>
            <a:endParaRPr lang="nl-B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22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nl-BE" sz="6000" u="sng" dirty="0" smtClean="0"/>
              <a:t>Welke bloem groeit het hoogst?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stokroos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zonnebloem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margriet</a:t>
            </a:r>
            <a:endParaRPr lang="nl-B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23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nl-BE" sz="6000" u="sng" dirty="0" smtClean="0"/>
              <a:t>Welke groente moet je doppen?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pompoen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kool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erwten</a:t>
            </a:r>
            <a:endParaRPr lang="nl-B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24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nl-BE" sz="6000" u="sng" dirty="0" smtClean="0"/>
              <a:t>Welke bloem staat symbool voor de liefde?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de roos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de tulp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de iris</a:t>
            </a:r>
            <a:endParaRPr lang="nl-B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25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nl-BE" sz="6000" u="sng" dirty="0" smtClean="0"/>
              <a:t>Welke thee is goed voor de ogen?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kamillethee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zwarte thee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err="1" smtClean="0"/>
              <a:t>rozebottelthee</a:t>
            </a:r>
            <a:endParaRPr lang="nl-B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26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nl-BE" sz="6000" u="sng" dirty="0" smtClean="0"/>
              <a:t>Van welke plant maakt men linnen?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katoen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vlas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sisal</a:t>
            </a:r>
            <a:endParaRPr lang="nl-B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2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nl-BE" sz="6000" u="sng" dirty="0" smtClean="0"/>
              <a:t>Herken je deze vrucht?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err="1" smtClean="0"/>
              <a:t>rozebottel</a:t>
            </a:r>
            <a:endParaRPr lang="nl-BE" sz="6600" dirty="0" smtClean="0"/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klaproos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Juffertje </a:t>
            </a:r>
            <a:r>
              <a:rPr lang="nl-BE" sz="6600" dirty="0" err="1" smtClean="0"/>
              <a:t>in’t</a:t>
            </a:r>
            <a:r>
              <a:rPr lang="nl-BE" sz="6600" dirty="0" smtClean="0"/>
              <a:t> groen</a:t>
            </a:r>
            <a:endParaRPr lang="nl-BE" sz="6600" dirty="0"/>
          </a:p>
        </p:txBody>
      </p:sp>
      <p:pic>
        <p:nvPicPr>
          <p:cNvPr id="5" name="Afbeelding 4" descr="ro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780928"/>
            <a:ext cx="3264363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27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nl-BE" sz="6000" u="sng" dirty="0" smtClean="0"/>
              <a:t>Wat is een andere naam voor de </a:t>
            </a:r>
            <a:r>
              <a:rPr lang="nl-BE" sz="6000" u="sng" dirty="0" err="1" smtClean="0"/>
              <a:t>paardebloem</a:t>
            </a:r>
            <a:r>
              <a:rPr lang="nl-BE" sz="6000" u="sng" dirty="0" smtClean="0"/>
              <a:t>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err="1" smtClean="0"/>
              <a:t>koeieoog</a:t>
            </a:r>
            <a:endParaRPr lang="nl-BE" sz="6600" dirty="0" smtClean="0"/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pisbloem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gele margriet</a:t>
            </a:r>
            <a:endParaRPr lang="nl-B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28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nl-BE" sz="6000" u="sng" dirty="0" smtClean="0"/>
              <a:t>Welke boom is symbool voor Libanon?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err="1" smtClean="0"/>
              <a:t>Libanon-cypres</a:t>
            </a:r>
            <a:endParaRPr lang="nl-BE" sz="6600" dirty="0" smtClean="0"/>
          </a:p>
          <a:p>
            <a:pPr marL="742950" indent="-742950">
              <a:buFont typeface="+mj-lt"/>
              <a:buAutoNum type="alphaUcPeriod"/>
            </a:pPr>
            <a:r>
              <a:rPr lang="nl-BE" sz="6600" dirty="0" err="1" smtClean="0"/>
              <a:t>Libanon-ceder</a:t>
            </a:r>
            <a:endParaRPr lang="nl-BE" sz="6600" dirty="0" smtClean="0"/>
          </a:p>
          <a:p>
            <a:pPr marL="742950" indent="-742950">
              <a:buFont typeface="+mj-lt"/>
              <a:buAutoNum type="alphaUcPeriod"/>
            </a:pPr>
            <a:r>
              <a:rPr lang="nl-BE" sz="6600" dirty="0" err="1" smtClean="0"/>
              <a:t>Libanon-wilg</a:t>
            </a:r>
            <a:endParaRPr lang="nl-BE" sz="6600" dirty="0"/>
          </a:p>
        </p:txBody>
      </p:sp>
      <p:pic>
        <p:nvPicPr>
          <p:cNvPr id="4" name="Afbeelding 3" descr="ce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34290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</a:t>
            </a:r>
            <a:r>
              <a:rPr lang="nl-BE" dirty="0" smtClean="0"/>
              <a:t>29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nl-BE" sz="6000" u="sng" dirty="0" smtClean="0"/>
              <a:t>Van welke plant </a:t>
            </a:r>
            <a:r>
              <a:rPr lang="nl-BE" sz="6000" u="sng" dirty="0" smtClean="0"/>
              <a:t>is deze tak</a:t>
            </a:r>
            <a:r>
              <a:rPr lang="nl-BE" sz="6000" u="sng" dirty="0" smtClean="0"/>
              <a:t>?</a:t>
            </a:r>
            <a:endParaRPr lang="nl-BE" sz="6000" u="sng" dirty="0" smtClean="0"/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hulst</a:t>
            </a:r>
            <a:endParaRPr lang="nl-BE" sz="6600" dirty="0" smtClean="0"/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taxus</a:t>
            </a:r>
            <a:endParaRPr lang="nl-BE" sz="6600" dirty="0" smtClean="0"/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palm</a:t>
            </a:r>
            <a:endParaRPr lang="nl-BE" sz="6600" dirty="0"/>
          </a:p>
        </p:txBody>
      </p:sp>
    </p:spTree>
    <p:extLst>
      <p:ext uri="{BB962C8B-B14F-4D97-AF65-F5344CB8AC3E}">
        <p14:creationId xmlns:p14="http://schemas.microsoft.com/office/powerpoint/2010/main" val="23287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</a:t>
            </a:r>
            <a:r>
              <a:rPr lang="nl-BE" dirty="0" smtClean="0"/>
              <a:t>30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nl-BE" sz="6000" u="sng" dirty="0" smtClean="0"/>
              <a:t>Van welke </a:t>
            </a:r>
            <a:r>
              <a:rPr lang="nl-BE" sz="6000" u="sng" dirty="0" smtClean="0"/>
              <a:t>boom zijn deze katjes?</a:t>
            </a:r>
            <a:endParaRPr lang="nl-BE" sz="6000" u="sng" dirty="0" smtClean="0"/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berk</a:t>
            </a:r>
            <a:endParaRPr lang="nl-BE" sz="6600" dirty="0" smtClean="0"/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els</a:t>
            </a:r>
            <a:endParaRPr lang="nl-BE" sz="6600" dirty="0" smtClean="0"/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hazelaar</a:t>
            </a:r>
            <a:endParaRPr lang="nl-BE" sz="6600" dirty="0"/>
          </a:p>
        </p:txBody>
      </p:sp>
    </p:spTree>
    <p:extLst>
      <p:ext uri="{BB962C8B-B14F-4D97-AF65-F5344CB8AC3E}">
        <p14:creationId xmlns:p14="http://schemas.microsoft.com/office/powerpoint/2010/main" val="341365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einde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Bedankt!</a:t>
            </a:r>
          </a:p>
          <a:p>
            <a:pPr>
              <a:buNone/>
            </a:pPr>
            <a:endParaRPr lang="nl-BE" dirty="0" smtClean="0"/>
          </a:p>
          <a:p>
            <a:endParaRPr lang="nl-BE" dirty="0"/>
          </a:p>
          <a:p>
            <a:r>
              <a:rPr lang="nl-BE" dirty="0" smtClean="0"/>
              <a:t>Bravo </a:t>
            </a:r>
            <a:endParaRPr lang="nl-BE" dirty="0"/>
          </a:p>
        </p:txBody>
      </p:sp>
      <p:pic>
        <p:nvPicPr>
          <p:cNvPr id="1026" name="Picture 2" descr="C:\Users\Marlies\AppData\Local\Microsoft\Windows\Temporary Internet Files\Content.IE5\YD27EMXO\MC90038717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04664"/>
            <a:ext cx="3657600" cy="3657600"/>
          </a:xfrm>
          <a:prstGeom prst="rect">
            <a:avLst/>
          </a:prstGeom>
          <a:noFill/>
        </p:spPr>
      </p:pic>
      <p:pic>
        <p:nvPicPr>
          <p:cNvPr id="1029" name="Picture 5" descr="C:\Users\Marlies\AppData\Local\Microsoft\Windows\Temporary Internet Files\Content.IE5\LAEQQLY3\MC90043472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933056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3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nl-BE" sz="6000" u="sng" dirty="0" smtClean="0"/>
              <a:t>Welke kevers zitten er op mijn aardappelen?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meikever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Junikever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coloradokever</a:t>
            </a:r>
          </a:p>
          <a:p>
            <a:pPr marL="742950" indent="-742950">
              <a:buFont typeface="+mj-lt"/>
              <a:buAutoNum type="alphaUcPeriod"/>
            </a:pPr>
            <a:endParaRPr lang="nl-BE" sz="6600" dirty="0"/>
          </a:p>
        </p:txBody>
      </p:sp>
      <p:pic>
        <p:nvPicPr>
          <p:cNvPr id="4" name="Afbeelding 3" descr="co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591" y="3284984"/>
            <a:ext cx="3222735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4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nl-BE" sz="6000" u="sng" dirty="0" smtClean="0"/>
              <a:t>welk graan is dit?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tarwe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haver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gerst</a:t>
            </a:r>
            <a:endParaRPr lang="nl-BE" sz="6600" dirty="0"/>
          </a:p>
        </p:txBody>
      </p:sp>
      <p:pic>
        <p:nvPicPr>
          <p:cNvPr id="4" name="Afbeelding 3" descr="ha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74607" y="3140968"/>
            <a:ext cx="4869393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5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nl-BE" sz="6000" u="sng" dirty="0" smtClean="0"/>
              <a:t>Welke bloem verandert van kleur op andere  bodem?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roos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hortensia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pioen</a:t>
            </a:r>
            <a:endParaRPr lang="nl-B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6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nl-BE" sz="6000" u="sng" dirty="0" smtClean="0"/>
              <a:t>Welk noot is dit?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hazelnoot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okkernoot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err="1" smtClean="0"/>
              <a:t>beukenoot</a:t>
            </a:r>
            <a:endParaRPr lang="nl-B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7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r>
              <a:rPr lang="nl-BE" sz="6000" u="sng" dirty="0" smtClean="0"/>
              <a:t>Wat hangt er in de boom?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appel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peer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kweepeer</a:t>
            </a:r>
            <a:endParaRPr lang="nl-BE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996952"/>
            <a:ext cx="3378200" cy="25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8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nl-BE" sz="6000" u="sng" dirty="0" smtClean="0"/>
              <a:t>Herken je dit blad? 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eik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ginkgo</a:t>
            </a:r>
          </a:p>
          <a:p>
            <a:pPr marL="742950" indent="-742950">
              <a:buFont typeface="+mj-lt"/>
              <a:buAutoNum type="alphaUcPeriod"/>
            </a:pPr>
            <a:r>
              <a:rPr lang="nl-BE" sz="6600" dirty="0" smtClean="0"/>
              <a:t>berk</a:t>
            </a:r>
            <a:endParaRPr lang="nl-BE" sz="6600" dirty="0"/>
          </a:p>
        </p:txBody>
      </p:sp>
      <p:pic>
        <p:nvPicPr>
          <p:cNvPr id="4" name="Afbeelding 3" descr="gi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717032"/>
            <a:ext cx="207645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397</Words>
  <Application>Microsoft Office PowerPoint</Application>
  <PresentationFormat>On-screen Show (4:3)</PresentationFormat>
  <Paragraphs>154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Office-thema</vt:lpstr>
      <vt:lpstr>Plantenquiz</vt:lpstr>
      <vt:lpstr>Vraag 1</vt:lpstr>
      <vt:lpstr>Vraag 2</vt:lpstr>
      <vt:lpstr>Vraag 3</vt:lpstr>
      <vt:lpstr>Vraag 4</vt:lpstr>
      <vt:lpstr>Vraag 5</vt:lpstr>
      <vt:lpstr>Vraag 6</vt:lpstr>
      <vt:lpstr>Vraag 7</vt:lpstr>
      <vt:lpstr>Vraag 8</vt:lpstr>
      <vt:lpstr>Vraag 9</vt:lpstr>
      <vt:lpstr>Vraag 10</vt:lpstr>
      <vt:lpstr>A             B               C</vt:lpstr>
      <vt:lpstr>Vraag 11</vt:lpstr>
      <vt:lpstr>Vraag 12</vt:lpstr>
      <vt:lpstr>Vraag 13</vt:lpstr>
      <vt:lpstr>Vraag 14</vt:lpstr>
      <vt:lpstr>Vraag 15</vt:lpstr>
      <vt:lpstr>Vraag 16</vt:lpstr>
      <vt:lpstr>Vraag 17</vt:lpstr>
      <vt:lpstr>Vraag 18</vt:lpstr>
      <vt:lpstr>Vraag 19</vt:lpstr>
      <vt:lpstr>PowerPoint Presentation</vt:lpstr>
      <vt:lpstr>Vraag 20</vt:lpstr>
      <vt:lpstr>Vraag 21</vt:lpstr>
      <vt:lpstr>Vraag 22</vt:lpstr>
      <vt:lpstr>Vraag 23</vt:lpstr>
      <vt:lpstr>Vraag 24</vt:lpstr>
      <vt:lpstr>Vraag 25</vt:lpstr>
      <vt:lpstr>Vraag 26</vt:lpstr>
      <vt:lpstr>Vraag 27</vt:lpstr>
      <vt:lpstr>Vraag 28</vt:lpstr>
      <vt:lpstr>Vraag 29</vt:lpstr>
      <vt:lpstr>Vraag 30</vt:lpstr>
      <vt:lpstr>einde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Plantenquiz</dc:title>
  <dc:creator>Marlies</dc:creator>
  <cp:lastModifiedBy>Jenny Löffel</cp:lastModifiedBy>
  <cp:revision>49</cp:revision>
  <dcterms:created xsi:type="dcterms:W3CDTF">2014-06-23T06:35:12Z</dcterms:created>
  <dcterms:modified xsi:type="dcterms:W3CDTF">2018-03-12T19:25:55Z</dcterms:modified>
</cp:coreProperties>
</file>